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6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0743F-37A0-478C-9B5A-189085DC8AE2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F41E-945F-439D-83DE-50E073897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5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0743F-37A0-478C-9B5A-189085DC8AE2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F41E-945F-439D-83DE-50E073897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63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0743F-37A0-478C-9B5A-189085DC8AE2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F41E-945F-439D-83DE-50E073897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443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0743F-37A0-478C-9B5A-189085DC8AE2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F41E-945F-439D-83DE-50E073897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294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0743F-37A0-478C-9B5A-189085DC8AE2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F41E-945F-439D-83DE-50E073897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0743F-37A0-478C-9B5A-189085DC8AE2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F41E-945F-439D-83DE-50E073897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850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0743F-37A0-478C-9B5A-189085DC8AE2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F41E-945F-439D-83DE-50E073897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735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0743F-37A0-478C-9B5A-189085DC8AE2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F41E-945F-439D-83DE-50E073897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951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0743F-37A0-478C-9B5A-189085DC8AE2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F41E-945F-439D-83DE-50E073897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53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0743F-37A0-478C-9B5A-189085DC8AE2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F41E-945F-439D-83DE-50E073897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732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0743F-37A0-478C-9B5A-189085DC8AE2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7F41E-945F-439D-83DE-50E073897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609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0743F-37A0-478C-9B5A-189085DC8AE2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7F41E-945F-439D-83DE-50E0738979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87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79142"/>
            <a:ext cx="10515600" cy="9144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ГБПОУ «Дзержинский педагогический колледж»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2427791"/>
            <a:ext cx="10515600" cy="19211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i="1" dirty="0" smtClean="0"/>
              <a:t>Ознакомление со скульптурой</a:t>
            </a:r>
          </a:p>
          <a:p>
            <a:pPr marL="0" indent="0" algn="ctr">
              <a:buNone/>
            </a:pPr>
            <a:r>
              <a:rPr lang="ru-RU" sz="5400" b="1" i="1" dirty="0" smtClean="0"/>
              <a:t>В средней группе </a:t>
            </a:r>
            <a:endParaRPr lang="ru-RU" sz="5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181385" y="4215162"/>
            <a:ext cx="47058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 smtClean="0"/>
              <a:t>Подготовила: студентка группы </a:t>
            </a:r>
          </a:p>
          <a:p>
            <a:pPr algn="r"/>
            <a:r>
              <a:rPr lang="ru-RU" sz="3600" dirty="0" smtClean="0"/>
              <a:t>ДО-3А </a:t>
            </a:r>
            <a:r>
              <a:rPr lang="ru-RU" sz="3600" dirty="0" err="1" smtClean="0"/>
              <a:t>Капралова</a:t>
            </a:r>
            <a:r>
              <a:rPr lang="ru-RU" sz="3600" dirty="0" smtClean="0"/>
              <a:t> Анастасия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8109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77982"/>
            <a:ext cx="10515600" cy="5698981"/>
          </a:xfrm>
        </p:spPr>
        <p:txBody>
          <a:bodyPr/>
          <a:lstStyle/>
          <a:p>
            <a:r>
              <a:rPr lang="ru-RU" b="1" dirty="0" smtClean="0"/>
              <a:t>Анималистический жанр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643" y="1755509"/>
            <a:ext cx="5776713" cy="4421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5274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8818" y="744970"/>
            <a:ext cx="10515600" cy="4351338"/>
          </a:xfrm>
        </p:spPr>
        <p:txBody>
          <a:bodyPr/>
          <a:lstStyle/>
          <a:p>
            <a:r>
              <a:rPr lang="ru-RU" b="1" dirty="0" smtClean="0"/>
              <a:t>Монументально-декоративная парковая скульптура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36" y="1581156"/>
            <a:ext cx="6194073" cy="465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4159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706582"/>
            <a:ext cx="10515600" cy="5470381"/>
          </a:xfrm>
        </p:spPr>
        <p:txBody>
          <a:bodyPr/>
          <a:lstStyle/>
          <a:p>
            <a:pPr marL="0" indent="0">
              <a:buNone/>
            </a:pPr>
            <a:r>
              <a:rPr lang="ru-RU" sz="4400" b="1" dirty="0" smtClean="0"/>
              <a:t>Скульптура малой формы. </a:t>
            </a:r>
          </a:p>
          <a:p>
            <a:r>
              <a:rPr lang="ru-RU" b="1" dirty="0" smtClean="0"/>
              <a:t>Животные: «Собачка», «Медведь»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536" y="2226894"/>
            <a:ext cx="3013746" cy="413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26894"/>
            <a:ext cx="4621169" cy="3267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2004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40327"/>
            <a:ext cx="10515600" cy="5636636"/>
          </a:xfrm>
        </p:spPr>
        <p:txBody>
          <a:bodyPr/>
          <a:lstStyle/>
          <a:p>
            <a:r>
              <a:rPr lang="ru-RU" b="1" dirty="0" smtClean="0"/>
              <a:t>Скульптура малой формы. Образ человека, «Аленушка»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986" y="1391730"/>
            <a:ext cx="4849564" cy="4633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1273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14350"/>
            <a:ext cx="10515600" cy="5662613"/>
          </a:xfrm>
        </p:spPr>
        <p:txBody>
          <a:bodyPr/>
          <a:lstStyle/>
          <a:p>
            <a:r>
              <a:rPr lang="ru-RU" b="1" dirty="0" smtClean="0"/>
              <a:t>Скульптура малой формы из стекла. «Лебеди»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643" y="1487989"/>
            <a:ext cx="6932957" cy="4850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8172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28650"/>
            <a:ext cx="10515600" cy="5548313"/>
          </a:xfrm>
        </p:spPr>
        <p:txBody>
          <a:bodyPr/>
          <a:lstStyle/>
          <a:p>
            <a:r>
              <a:rPr lang="ru-RU" b="1" dirty="0" smtClean="0"/>
              <a:t>Образ петуха в скульптуре малой формы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352" y="1549698"/>
            <a:ext cx="3871296" cy="4627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9117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1238250"/>
            <a:ext cx="10515600" cy="4881563"/>
          </a:xfrm>
        </p:spPr>
        <p:txBody>
          <a:bodyPr>
            <a:noAutofit/>
          </a:bodyPr>
          <a:lstStyle/>
          <a:p>
            <a:r>
              <a:rPr lang="ru-RU" sz="2400" dirty="0" err="1" smtClean="0"/>
              <a:t>Грибовская</a:t>
            </a:r>
            <a:r>
              <a:rPr lang="ru-RU" sz="2400" dirty="0" smtClean="0"/>
              <a:t> </a:t>
            </a:r>
            <a:r>
              <a:rPr lang="ru-RU" sz="2400" dirty="0"/>
              <a:t>А.А. Ознакомление дошкольников со скульптурой./ </a:t>
            </a:r>
            <a:r>
              <a:rPr lang="ru-RU" sz="2400" dirty="0" err="1"/>
              <a:t>А.А.Грибовская</a:t>
            </a:r>
            <a:r>
              <a:rPr lang="ru-RU" sz="2400" dirty="0"/>
              <a:t>. - М.: Педагогическое общество России, 2006. - 96 с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 smtClean="0"/>
              <a:t>Косминская </a:t>
            </a:r>
            <a:r>
              <a:rPr lang="ru-RU" sz="2400" dirty="0"/>
              <a:t>В. Б. Теория и методика изобразительной деятельности в детском саду / </a:t>
            </a:r>
            <a:r>
              <a:rPr lang="ru-RU" sz="2400" dirty="0" err="1"/>
              <a:t>В.Б.Косминская</a:t>
            </a:r>
            <a:r>
              <a:rPr lang="ru-RU" sz="2400" dirty="0"/>
              <a:t> и др. - М.: Просвещение, 1977. - 149 с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 smtClean="0"/>
              <a:t>Программа </a:t>
            </a:r>
            <a:r>
              <a:rPr lang="ru-RU" sz="2400" dirty="0"/>
              <a:t>воспитания и обучения в детском саду / Под ред. </a:t>
            </a:r>
            <a:r>
              <a:rPr lang="ru-RU" sz="2400" dirty="0" err="1"/>
              <a:t>М.А.Васильевой</a:t>
            </a:r>
            <a:r>
              <a:rPr lang="ru-RU" sz="2400" dirty="0"/>
              <a:t>, </a:t>
            </a:r>
            <a:r>
              <a:rPr lang="ru-RU" sz="2400" dirty="0" err="1"/>
              <a:t>В.В.Гербовой</a:t>
            </a:r>
            <a:r>
              <a:rPr lang="ru-RU" sz="2400" dirty="0"/>
              <a:t>, </a:t>
            </a:r>
            <a:r>
              <a:rPr lang="ru-RU" sz="2400" dirty="0" err="1"/>
              <a:t>Т.С.Комаровой</a:t>
            </a:r>
            <a:r>
              <a:rPr lang="ru-RU" sz="2400" dirty="0"/>
              <a:t>. - М.: Мозаика-Синтез, 2005. - 208 с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 err="1" smtClean="0"/>
              <a:t>Пчелинцева</a:t>
            </a:r>
            <a:r>
              <a:rPr lang="ru-RU" sz="2400" dirty="0" smtClean="0"/>
              <a:t> </a:t>
            </a:r>
            <a:r>
              <a:rPr lang="ru-RU" sz="2400" dirty="0"/>
              <a:t>Е.В. Теория и методика развития детского изобразительного творчества: Учеб.-метод. Пособие / Е.В </a:t>
            </a:r>
            <a:r>
              <a:rPr lang="ru-RU" sz="2400" dirty="0" err="1"/>
              <a:t>Пчелинцева</a:t>
            </a:r>
            <a:r>
              <a:rPr lang="ru-RU" sz="2400" dirty="0"/>
              <a:t> - Великий Новгород: </a:t>
            </a:r>
            <a:r>
              <a:rPr lang="ru-RU" sz="2400" dirty="0" err="1"/>
              <a:t>НовГУ</a:t>
            </a:r>
            <a:r>
              <a:rPr lang="ru-RU" sz="2400" dirty="0"/>
              <a:t> имени Ярослава Мудрого, 2006. - 36 с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228850" y="419100"/>
            <a:ext cx="704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Литература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273264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81151"/>
            <a:ext cx="11106150" cy="2890838"/>
          </a:xfrm>
        </p:spPr>
        <p:txBody>
          <a:bodyPr>
            <a:noAutofit/>
          </a:bodyPr>
          <a:lstStyle/>
          <a:p>
            <a:pPr algn="ctr"/>
            <a:r>
              <a:rPr lang="ru-RU" sz="9600" b="1" i="1" dirty="0" smtClean="0"/>
              <a:t>Спасибо за внимание!!!</a:t>
            </a:r>
            <a:endParaRPr lang="ru-RU" sz="9600" b="1" i="1" dirty="0"/>
          </a:p>
        </p:txBody>
      </p:sp>
    </p:spTree>
    <p:extLst>
      <p:ext uri="{BB962C8B-B14F-4D97-AF65-F5344CB8AC3E}">
        <p14:creationId xmlns:p14="http://schemas.microsoft.com/office/powerpoint/2010/main" val="3327409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236" y="1237962"/>
            <a:ext cx="10515600" cy="25833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Скульптура </a:t>
            </a:r>
            <a:r>
              <a:rPr lang="ru-RU" sz="2800" dirty="0" smtClean="0"/>
              <a:t>- Один из видов изобразительного искусства, передает богатство и многогранность человеческого образа, с его пропорциями, пластикой движения, мимикой, внутренним содержанием и настроением.</a:t>
            </a:r>
            <a:br>
              <a:rPr lang="ru-RU" sz="2800" dirty="0" smtClean="0"/>
            </a:br>
            <a:r>
              <a:rPr lang="ru-RU" sz="2800" dirty="0" smtClean="0"/>
              <a:t>Это небольшие статуэтки из чугуна, бронзы, стекла, фаянса, пластмассы, дерева, глины и других материалов.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16" y="2765078"/>
            <a:ext cx="3223768" cy="3713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08" y="2765077"/>
            <a:ext cx="3546645" cy="371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075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59" y="1457054"/>
            <a:ext cx="5118996" cy="358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46771" y="5441795"/>
            <a:ext cx="517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Стеклянная скульптура</a:t>
            </a:r>
            <a:endParaRPr lang="ru-RU" sz="4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838" y="1457054"/>
            <a:ext cx="4925196" cy="358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445405" y="5441795"/>
            <a:ext cx="4839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Чугунная скульптура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86960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21" y="688200"/>
            <a:ext cx="3299939" cy="4930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19928" y="5618309"/>
            <a:ext cx="5319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Чугунная скульптура</a:t>
            </a: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12" y="688199"/>
            <a:ext cx="4930109" cy="4930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39252" y="5618309"/>
            <a:ext cx="5611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Фаянсовая скульптура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321781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6" y="1288473"/>
            <a:ext cx="5196187" cy="399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42878" y="5287827"/>
            <a:ext cx="5507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Деревянная скульптура</a:t>
            </a:r>
            <a:endParaRPr lang="ru-RU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73" y="1288473"/>
            <a:ext cx="5154207" cy="3999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355773" y="5287827"/>
            <a:ext cx="536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Глиняная скульптура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55481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Скульптура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27906"/>
            <a:ext cx="3401269" cy="379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204" y="1027906"/>
            <a:ext cx="2792210" cy="379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2563" y="4823618"/>
            <a:ext cx="46066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Круглая:</a:t>
            </a:r>
          </a:p>
          <a:p>
            <a:pPr algn="ctr"/>
            <a:r>
              <a:rPr lang="ru-RU" sz="3200" dirty="0" smtClean="0"/>
              <a:t>Можно рассмотреть со всех сторон, обойти вокруг.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235536" y="5008418"/>
            <a:ext cx="4329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Рельеф:</a:t>
            </a:r>
          </a:p>
          <a:p>
            <a:pPr algn="ctr"/>
            <a:r>
              <a:rPr lang="ru-RU" sz="3200" dirty="0" smtClean="0"/>
              <a:t> Изображение плоскости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64098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Виды скульптуры: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Монументальная скульптура 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164" y="2331018"/>
            <a:ext cx="8004091" cy="3340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54727" y="5985164"/>
            <a:ext cx="989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/>
              <a:t>Скульптура «Медный всадник», г. Санкт-Петербург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249476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48145"/>
            <a:ext cx="10515600" cy="5428818"/>
          </a:xfrm>
        </p:spPr>
        <p:txBody>
          <a:bodyPr/>
          <a:lstStyle/>
          <a:p>
            <a:r>
              <a:rPr lang="ru-RU" b="1" dirty="0" smtClean="0"/>
              <a:t>Станковая скульптура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269" y="1523835"/>
            <a:ext cx="3755461" cy="381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475509" y="5715000"/>
            <a:ext cx="9878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/>
              <a:t> Н. С. Пименов. «Парень, играющий в бабки»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26297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77982"/>
            <a:ext cx="10515600" cy="5698981"/>
          </a:xfrm>
        </p:spPr>
        <p:txBody>
          <a:bodyPr/>
          <a:lstStyle/>
          <a:p>
            <a:r>
              <a:rPr lang="ru-RU" b="1" dirty="0" smtClean="0"/>
              <a:t>Скульптура малой формы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050" y="1642945"/>
            <a:ext cx="6261135" cy="4694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40963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292</Words>
  <Application>Microsoft Office PowerPoint</Application>
  <PresentationFormat>Широкоэкранный</PresentationFormat>
  <Paragraphs>36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ГБПОУ «Дзержинский педагогический колледж»</vt:lpstr>
      <vt:lpstr>Скульптура - Один из видов изобразительного искусства, передает богатство и многогранность человеческого образа, с его пропорциями, пластикой движения, мимикой, внутренним содержанием и настроением. Это небольшие статуэтки из чугуна, бронзы, стекла, фаянса, пластмассы, дерева, глины и других материалов.</vt:lpstr>
      <vt:lpstr>Презентация PowerPoint</vt:lpstr>
      <vt:lpstr>Презентация PowerPoint</vt:lpstr>
      <vt:lpstr>Презентация PowerPoint</vt:lpstr>
      <vt:lpstr>Скульптура</vt:lpstr>
      <vt:lpstr>Виды скульптуры: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ГБПОУ «Дзержинский педагогический колледж»</dc:title>
  <dc:creator>Анастасия</dc:creator>
  <cp:lastModifiedBy>Анастасия</cp:lastModifiedBy>
  <cp:revision>11</cp:revision>
  <dcterms:created xsi:type="dcterms:W3CDTF">2020-03-31T11:10:24Z</dcterms:created>
  <dcterms:modified xsi:type="dcterms:W3CDTF">2020-03-31T13:19:56Z</dcterms:modified>
</cp:coreProperties>
</file>